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901A-B0AF-45A1-C73F-6D1279AFA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1C0C9-AB70-0A7E-A3DF-17E79F640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509B5-A8B4-44E9-4815-18373A07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A6F-43B2-4074-B57D-2F0AA8FDC095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EEA75-CEA1-7817-975D-8A7ADF6E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C8F5A-1FAC-123A-C56F-94B9A4DD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8CE-F5AA-4566-8D41-1098405D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AB18-2252-7DDE-7696-BA302952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47F5D-C5F7-2F98-5D4D-033D13BFC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51752-7299-5C77-D141-6ED4C1C7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A6F-43B2-4074-B57D-2F0AA8FDC095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14701-F2C3-9658-D76F-569F046E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E0C3F-433E-089B-D646-0558C1E7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8CE-F5AA-4566-8D41-1098405D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7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652D87-24D1-68A3-1361-2737ACA05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22303-6B5D-FD30-9A86-695B8E6D3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24322-D91A-DB71-E105-80479F61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A6F-43B2-4074-B57D-2F0AA8FDC095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F72AB-3B70-2C55-624B-557690C7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0B62E-E8F2-53A9-C8F1-AE08320C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8CE-F5AA-4566-8D41-1098405D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7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4AF2-7F1C-D9B8-9D15-B700A18B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74980-EF58-36D1-AFA9-5201958A7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9AB59-AF07-47F6-A7A6-D3FBBCB1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A6F-43B2-4074-B57D-2F0AA8FDC095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CCA53-65C9-8505-4215-97D3A9B9A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17157-6E89-76A6-81C7-EAE815D9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8CE-F5AA-4566-8D41-1098405D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6D1D-EA49-0552-6206-F30B6EE0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B6F32-326C-5C80-E92D-5175D1863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8AA0F-BDCF-DE71-0E84-9643C8BC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A6F-43B2-4074-B57D-2F0AA8FDC095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53D-A51B-0BFC-E09F-6F6A11EC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A336D-8D01-A3DA-188E-172B171E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8CE-F5AA-4566-8D41-1098405D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9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3A8B-7AA2-1A8A-61A4-94403BC4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0A93-AE98-A334-285D-8E2BE2DC6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D0F41-6B67-156D-6170-C9710E2B8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A915A-CC9A-068E-6BD5-36564915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A6F-43B2-4074-B57D-2F0AA8FDC095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B2EB2-20F2-3560-8E6E-DFA5286B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826DE-22EA-D83C-1939-77FD0CCE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8CE-F5AA-4566-8D41-1098405D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0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3DF6-D943-9582-03CC-0FC58270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9E1B2-9F34-EBA0-9DFE-78A8A3CEA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7A267-892A-675B-DBD9-5F9296B8B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8020A-9260-C89E-C38C-2B81EC172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7C240-35AA-6B6B-0E02-67C1D601C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2582E-F2F8-EF14-608B-61F087BC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A6F-43B2-4074-B57D-2F0AA8FDC095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6CF9A-9AB7-B8A3-53C3-EC7C6F4E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3524B-D9C2-4282-0E92-4FC1B9B6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8CE-F5AA-4566-8D41-1098405D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4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66D8-8ACA-AF81-4F28-AD548AD2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5B8B6-4CF1-8607-91BC-B5974EF2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A6F-43B2-4074-B57D-2F0AA8FDC095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E436F-109B-E7F1-4E0A-F021DDFF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C525D-2898-0185-09BF-A38EA0EF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8CE-F5AA-4566-8D41-1098405D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52D230-4170-EA23-BA54-FF6CDB038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A6F-43B2-4074-B57D-2F0AA8FDC095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E32E2-406E-9405-DCC3-7036167A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CA1DD-591B-D839-9C00-D02F259D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8CE-F5AA-4566-8D41-1098405D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0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A692-AD4D-8027-0611-D29D6E69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4122C-62C8-B7E6-51C3-48BC0B0F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43CBB-FB43-528C-588C-D9F2A15B7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D3D1A-0506-CCD4-BE71-6C3E97F8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A6F-43B2-4074-B57D-2F0AA8FDC095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E0BE0-2D27-F1CD-B18D-130449DE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6B360-86AD-5870-BCDA-A6FBFBD6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8CE-F5AA-4566-8D41-1098405D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12C8-01DB-4ED2-04BD-F0E93A1E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C1B67-E9E2-E88D-FBF1-F1950A69C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97281-8895-EAC9-3A99-FEA5D1898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566C6-04BA-5C79-8D5B-38FA937E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A6F-43B2-4074-B57D-2F0AA8FDC095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0954C-ECFF-6CAF-3BE4-AA265C5E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9BCC4-C94E-9C4A-C88C-D94E91B7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8CE-F5AA-4566-8D41-1098405D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1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49D8C-15AC-3378-08ED-A94900BD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7470E-AC66-D4AB-CA55-4F90B45AA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C1907-28ED-F606-9C4F-136D5A9BF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EA6F-43B2-4074-B57D-2F0AA8FDC095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1091E-0DFD-9C96-D866-90805C937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B8C13-67BA-D94A-9551-8E11CA4B2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C18CE-F5AA-4566-8D41-1098405D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A9816-0FDF-6827-0D86-0954EFBCA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6781"/>
            <a:ext cx="6857999" cy="51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6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9D2C9-03F9-35A4-F18E-7E971DE81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6781"/>
            <a:ext cx="6857999" cy="51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6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3D2EA-F1CA-9439-9D48-552CFCD3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5602" y="0"/>
            <a:ext cx="914079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9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F29BC-EB84-7C07-0EFA-DCCE0AC4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01F97-704A-AC26-5A25-4DFAC2D25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8163"/>
            <a:ext cx="6858000" cy="51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9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60893-7AD9-0EE7-9D33-C9776F8E0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86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 Douma</dc:creator>
  <cp:lastModifiedBy>Len Douma</cp:lastModifiedBy>
  <cp:revision>1</cp:revision>
  <dcterms:created xsi:type="dcterms:W3CDTF">2024-01-21T18:33:11Z</dcterms:created>
  <dcterms:modified xsi:type="dcterms:W3CDTF">2024-01-21T18:35:04Z</dcterms:modified>
</cp:coreProperties>
</file>